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319" r:id="rId2"/>
    <p:sldId id="328" r:id="rId3"/>
    <p:sldId id="283" r:id="rId4"/>
    <p:sldId id="334" r:id="rId5"/>
    <p:sldId id="333" r:id="rId6"/>
    <p:sldId id="335" r:id="rId7"/>
    <p:sldId id="330" r:id="rId8"/>
    <p:sldId id="336" r:id="rId9"/>
    <p:sldId id="290" r:id="rId10"/>
    <p:sldId id="340" r:id="rId11"/>
    <p:sldId id="291" r:id="rId12"/>
    <p:sldId id="337" r:id="rId13"/>
    <p:sldId id="338" r:id="rId14"/>
    <p:sldId id="292" r:id="rId15"/>
    <p:sldId id="293" r:id="rId16"/>
    <p:sldId id="339" r:id="rId17"/>
    <p:sldId id="341" r:id="rId18"/>
    <p:sldId id="342" r:id="rId19"/>
    <p:sldId id="306" r:id="rId20"/>
    <p:sldId id="305" r:id="rId21"/>
    <p:sldId id="329" r:id="rId22"/>
    <p:sldId id="343" r:id="rId23"/>
    <p:sldId id="307" r:id="rId24"/>
  </p:sldIdLst>
  <p:sldSz cx="9144000" cy="6858000" type="screen4x3"/>
  <p:notesSz cx="6858000" cy="9144000"/>
  <p:embeddedFontLst>
    <p:embeddedFont>
      <p:font typeface="나눔고딕 ExtraBold" pitchFamily="50" charset="-127"/>
      <p:bold r:id="rId25"/>
    </p:embeddedFont>
    <p:embeddedFont>
      <p:font typeface="나눔고딕" pitchFamily="50" charset="-127"/>
      <p:regular r:id="rId26"/>
      <p:bold r:id="rId27"/>
    </p:embeddedFont>
    <p:embeddedFont>
      <p:font typeface="휴먼모음T" pitchFamily="18" charset="-127"/>
      <p:regular r:id="rId28"/>
    </p:embeddedFont>
    <p:embeddedFont>
      <p:font typeface="맑은 고딕" pitchFamily="50" charset="-127"/>
      <p:regular r:id="rId29"/>
      <p:bold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07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1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0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3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93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6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4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0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7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6BEEA-9E5E-6642-9B58-E1B1A321FD33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AFDFE-F1F1-DB4A-B87D-7250D58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1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jpe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Jake\AppData\Local\Temp\hunclip1\09\huntemp.files\&#51109;&#52824;%20&#44053;&#51228;%20&#52628;&#44032;%20-8.JPG" TargetMode="External"/><Relationship Id="rId5" Type="http://schemas.openxmlformats.org/officeDocument/2006/relationships/image" Target="file:///C:\Users\Jake\AppData\Local\Temp\hunclip1\09\huntemp.files\&#51109;&#52824;%20&#44053;&#51228;%20&#52628;&#44032;%20-7.JPG" TargetMode="Externa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595533"/>
            <a:ext cx="9144000" cy="2624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12145" y="3481263"/>
            <a:ext cx="5719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휴먼모음T" pitchFamily="18" charset="-127"/>
              </a:rPr>
              <a:t>Samsung Software Membership Final Presentation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휴먼모음T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32608" y="3428767"/>
            <a:ext cx="56992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3682540" cy="1053968"/>
          </a:xfrm>
          <a:prstGeom prst="rect">
            <a:avLst/>
          </a:prstGeom>
        </p:spPr>
      </p:pic>
      <p:pic>
        <p:nvPicPr>
          <p:cNvPr id="9" name="Picture 2" descr="C:\Users\Jake\Desktop\ssm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50" y="3819817"/>
            <a:ext cx="408300" cy="15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21309" y="4521314"/>
            <a:ext cx="5101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Team ABC</a:t>
            </a: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김  찬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윤재석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최현빈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ea typeface="휴먼모음T" pitchFamily="18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Date : 2013. 08. 29</a:t>
            </a:r>
          </a:p>
        </p:txBody>
      </p:sp>
      <p:sp>
        <p:nvSpPr>
          <p:cNvPr id="11" name="Rectangle 2"/>
          <p:cNvSpPr/>
          <p:nvPr/>
        </p:nvSpPr>
        <p:spPr>
          <a:xfrm>
            <a:off x="0" y="0"/>
            <a:ext cx="9144000" cy="2624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0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41161" y="417949"/>
            <a:ext cx="1274708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1161" y="41794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시스템 구조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Jake\AppData\Local\Temp\hunclip1\10\huntemp.files\시스템구조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02" y="973135"/>
            <a:ext cx="7719385" cy="572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41161" y="417949"/>
            <a:ext cx="3127779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1161" y="46992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1. USB Device Virtualization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161" y="1437194"/>
            <a:ext cx="77460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W</a:t>
            </a:r>
            <a:r>
              <a:rPr lang="en-US" altLang="ko-KR" sz="2000" b="1" dirty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D</a:t>
            </a:r>
            <a:r>
              <a:rPr lang="en-US" altLang="ko-KR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K (Windows Driver Kit)</a:t>
            </a:r>
            <a:endParaRPr lang="en-US" altLang="ko-KR" sz="2000" b="1" dirty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윈도우 드라이버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킷을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활용하여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서버에 꽂혀있는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USB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의 정보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( Descriptor, sys, 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inf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를 추출하는 모듈 구현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Jake\AppData\Local\Temp\hunclip1\01\huntemp.files\디스크립터 출력 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86" y="3581365"/>
            <a:ext cx="3795613" cy="23103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080" name="Picture 8" descr="C:\Users\Jake\AppData\Local\Temp\hunclip1\04\huntemp.files\생성완료된 sys,inf 파일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84" y="4961557"/>
            <a:ext cx="4541279" cy="82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ke\AppData\Local\Temp\hunclip1\05\huntemp.files\sys,inf 파일 생성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19" y="3285441"/>
            <a:ext cx="4509881" cy="152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nttup.files.wordpress.com/2008/06/img_3160_usb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869" b="9228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82" y="1076375"/>
            <a:ext cx="1467253" cy="1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41161" y="417949"/>
            <a:ext cx="3127779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1161" y="46992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1. USB Device Virtualization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161" y="143719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BUS DRIVER</a:t>
            </a: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실제 하드웨어 장치가 있는 것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처럼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가상의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USB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를 장치로 인식하게 만드는 버스 드라이버 구현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Jake\AppData\Local\Temp\hunclip1\06\huntemp.files\장치 강제 추가 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6" y="3484917"/>
            <a:ext cx="2792928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ake\AppData\Local\Temp\hunclip1\07\huntemp.files\장치 강제 추가 -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81" y="4350117"/>
            <a:ext cx="3996259" cy="17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_bora1009" hidden="1"/>
          <p:cNvSpPr>
            <a:spLocks noSelect="1" noChangeArrowheads="1"/>
          </p:cNvSpPr>
          <p:nvPr/>
        </p:nvSpPr>
        <p:spPr bwMode="auto">
          <a:xfrm>
            <a:off x="0" y="457200"/>
            <a:ext cx="1587500" cy="1587500"/>
          </a:xfrm>
          <a:custGeom>
            <a:avLst/>
            <a:gdLst>
              <a:gd name="T0" fmla="*/ 0 w 267"/>
              <a:gd name="T1" fmla="*/ 0 h 193"/>
              <a:gd name="T2" fmla="*/ 267 w 267"/>
              <a:gd name="T3" fmla="*/ 0 h 193"/>
              <a:gd name="T4" fmla="*/ 267 w 267"/>
              <a:gd name="T5" fmla="*/ 193 h 193"/>
              <a:gd name="T6" fmla="*/ 0 w 267"/>
              <a:gd name="T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" h="193">
                <a:moveTo>
                  <a:pt x="0" y="0"/>
                </a:moveTo>
                <a:lnTo>
                  <a:pt x="267" y="0"/>
                </a:lnTo>
                <a:lnTo>
                  <a:pt x="267" y="193"/>
                </a:lnTo>
                <a:lnTo>
                  <a:pt x="0" y="19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_bora1008" hidden="1"/>
          <p:cNvSpPr>
            <a:spLocks noSelect="1" noChangeArrowheads="1"/>
          </p:cNvSpPr>
          <p:nvPr/>
        </p:nvSpPr>
        <p:spPr bwMode="auto">
          <a:xfrm>
            <a:off x="0" y="2044700"/>
            <a:ext cx="1587500" cy="1587500"/>
          </a:xfrm>
          <a:custGeom>
            <a:avLst/>
            <a:gdLst>
              <a:gd name="T0" fmla="*/ 0 w 198"/>
              <a:gd name="T1" fmla="*/ 0 h 23"/>
              <a:gd name="T2" fmla="*/ 198 w 198"/>
              <a:gd name="T3" fmla="*/ 0 h 23"/>
              <a:gd name="T4" fmla="*/ 198 w 198"/>
              <a:gd name="T5" fmla="*/ 23 h 23"/>
              <a:gd name="T6" fmla="*/ 0 w 198"/>
              <a:gd name="T7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" h="23">
                <a:moveTo>
                  <a:pt x="0" y="0"/>
                </a:moveTo>
                <a:lnTo>
                  <a:pt x="198" y="0"/>
                </a:lnTo>
                <a:lnTo>
                  <a:pt x="198" y="23"/>
                </a:lnTo>
                <a:lnTo>
                  <a:pt x="0" y="2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4398390" y="3383317"/>
            <a:ext cx="3671887" cy="3108039"/>
            <a:chOff x="0" y="0"/>
            <a:chExt cx="267" cy="226"/>
          </a:xfrm>
        </p:grpSpPr>
        <p:pic>
          <p:nvPicPr>
            <p:cNvPr id="4106" name="Picture 10" descr="C:\Users\Jake\AppData\Local\Temp\hunclip1\09\huntemp.files\장치 강제 추가 -7.JPG"/>
            <p:cNvPicPr preferRelativeResize="0">
              <a:picLocks noChangeArrowheads="1"/>
            </p:cNvPicPr>
            <p:nvPr/>
          </p:nvPicPr>
          <p:blipFill>
            <a:blip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7" cy="193"/>
            </a:xfrm>
            <a:custGeom>
              <a:avLst/>
              <a:gdLst>
                <a:gd name="T0" fmla="*/ 0 w 267"/>
                <a:gd name="T1" fmla="*/ 0 h 193"/>
                <a:gd name="T2" fmla="*/ 267 w 267"/>
                <a:gd name="T3" fmla="*/ 0 h 193"/>
                <a:gd name="T4" fmla="*/ 267 w 267"/>
                <a:gd name="T5" fmla="*/ 193 h 193"/>
                <a:gd name="T6" fmla="*/ 0 w 26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193">
                  <a:moveTo>
                    <a:pt x="0" y="0"/>
                  </a:moveTo>
                  <a:lnTo>
                    <a:pt x="267" y="0"/>
                  </a:lnTo>
                  <a:lnTo>
                    <a:pt x="267" y="193"/>
                  </a:lnTo>
                  <a:lnTo>
                    <a:pt x="0" y="193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4104" name="Picture 8" descr="C:\Users\Jake\AppData\Local\Temp\hunclip1\09\huntemp.files\장치 강제 추가 -8.JPG"/>
            <p:cNvPicPr preferRelativeResize="0">
              <a:picLocks noChangeArrowheads="1"/>
            </p:cNvPicPr>
            <p:nvPr/>
          </p:nvPicPr>
          <p:blipFill>
            <a:blip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" y="203"/>
              <a:ext cx="198" cy="23"/>
            </a:xfrm>
            <a:custGeom>
              <a:avLst/>
              <a:gdLst>
                <a:gd name="T0" fmla="*/ 0 w 198"/>
                <a:gd name="T1" fmla="*/ 0 h 23"/>
                <a:gd name="T2" fmla="*/ 198 w 198"/>
                <a:gd name="T3" fmla="*/ 0 h 23"/>
                <a:gd name="T4" fmla="*/ 198 w 198"/>
                <a:gd name="T5" fmla="*/ 23 h 23"/>
                <a:gd name="T6" fmla="*/ 0 w 198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23">
                  <a:moveTo>
                    <a:pt x="0" y="0"/>
                  </a:moveTo>
                  <a:lnTo>
                    <a:pt x="198" y="0"/>
                  </a:lnTo>
                  <a:lnTo>
                    <a:pt x="198" y="23"/>
                  </a:lnTo>
                  <a:lnTo>
                    <a:pt x="0" y="23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9" name="Picture 4" descr="http://nttup.files.wordpress.com/2008/06/img_3160_usb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869" b="9228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82" y="1076375"/>
            <a:ext cx="1467253" cy="1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1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41161" y="417949"/>
            <a:ext cx="3127779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1161" y="46992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1. USB Device Virtualization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161" y="1437194"/>
            <a:ext cx="3911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가상 </a:t>
            </a:r>
            <a:r>
              <a:rPr lang="en-US" altLang="ko-KR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USB </a:t>
            </a:r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장치와 파일 시스템 연결</a:t>
            </a:r>
            <a:endParaRPr lang="en-US" altLang="ko-KR" sz="2000" b="1" dirty="0" smtClean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가상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USB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장치와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가상 파일 시스템을 연결하여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USB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가상 시스템 구축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_bora1009" hidden="1"/>
          <p:cNvSpPr>
            <a:spLocks noSelect="1" noChangeArrowheads="1"/>
          </p:cNvSpPr>
          <p:nvPr/>
        </p:nvSpPr>
        <p:spPr bwMode="auto">
          <a:xfrm>
            <a:off x="0" y="457200"/>
            <a:ext cx="1587500" cy="1587500"/>
          </a:xfrm>
          <a:custGeom>
            <a:avLst/>
            <a:gdLst>
              <a:gd name="T0" fmla="*/ 0 w 267"/>
              <a:gd name="T1" fmla="*/ 0 h 193"/>
              <a:gd name="T2" fmla="*/ 267 w 267"/>
              <a:gd name="T3" fmla="*/ 0 h 193"/>
              <a:gd name="T4" fmla="*/ 267 w 267"/>
              <a:gd name="T5" fmla="*/ 193 h 193"/>
              <a:gd name="T6" fmla="*/ 0 w 267"/>
              <a:gd name="T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" h="193">
                <a:moveTo>
                  <a:pt x="0" y="0"/>
                </a:moveTo>
                <a:lnTo>
                  <a:pt x="267" y="0"/>
                </a:lnTo>
                <a:lnTo>
                  <a:pt x="267" y="193"/>
                </a:lnTo>
                <a:lnTo>
                  <a:pt x="0" y="19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_bora1008" hidden="1"/>
          <p:cNvSpPr>
            <a:spLocks noSelect="1" noChangeArrowheads="1"/>
          </p:cNvSpPr>
          <p:nvPr/>
        </p:nvSpPr>
        <p:spPr bwMode="auto">
          <a:xfrm>
            <a:off x="0" y="2044700"/>
            <a:ext cx="1587500" cy="1587500"/>
          </a:xfrm>
          <a:custGeom>
            <a:avLst/>
            <a:gdLst>
              <a:gd name="T0" fmla="*/ 0 w 198"/>
              <a:gd name="T1" fmla="*/ 0 h 23"/>
              <a:gd name="T2" fmla="*/ 198 w 198"/>
              <a:gd name="T3" fmla="*/ 0 h 23"/>
              <a:gd name="T4" fmla="*/ 198 w 198"/>
              <a:gd name="T5" fmla="*/ 23 h 23"/>
              <a:gd name="T6" fmla="*/ 0 w 198"/>
              <a:gd name="T7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" h="23">
                <a:moveTo>
                  <a:pt x="0" y="0"/>
                </a:moveTo>
                <a:lnTo>
                  <a:pt x="198" y="0"/>
                </a:lnTo>
                <a:lnTo>
                  <a:pt x="198" y="23"/>
                </a:lnTo>
                <a:lnTo>
                  <a:pt x="0" y="2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2" descr="data:image/jpeg;base64,/9j/4AAQSkZJRgABAQAAAQABAAD/2wCEAAkGBxQTEhQUEhQWFRUUFBUVFBYXFxQWFBUUFBQWFhUVFBQYHCggGBwlHBQVITEhJSksLi4uFx8zODMsNygtLisBCgoKDg0OFBAQFywcHBwsLCwsLCwsLCwsLCwsLCwsLCwsLCwsKywsLCwsLCwsLDcrLCwrLCs3Nys3LDc3KywrLP/AABEIANAA8gMBIgACEQEDEQH/xAAcAAABBQEBAQAAAAAAAAAAAAAFAAIDBAYBBwj/xAA+EAABAwIEAwYCCAUEAgMAAAABAAIDBBEFEiExBkFREyIyYXGRgaEUQlJikrHB0QcjM+HwFXKC8VSiFkPT/8QAGAEBAQEBAQAAAAAAAAAAAAAAAAECAwT/xAAhEQEBAQACAQUAAwAAAAAAAAAAARECAyESEzFBUSJhcf/aAAwDAQACEQMRAD8A1MwDxaRrXj7wuR6HcINV8MRP1icYj0Peb7jUIoyp6/58FKCDssssnPR1cGpb2jPtDvD3Go+KVNjTSbG7D57e61rSRsSFWrKKKT+pGCftN7rvcboB8NdcXvcdRqFZbUAoZU8L21p5bH7Lu6fxDQodO6phP82Mkdev/IaFBqA/oV3tFnabF2nnlPR2nzRFlZ7ddx7poJZ10SqkyoBThIoplXhsMniYL9RoglVwra5hf8Doj3apdogx8rKmHxtJHXf5p0GNjY3Hqtd2n+FUavDIZPEwA9RogoQYmDzurbKtpQuo4ZtrE/4FUJYKiI95pI6oY01xySzkLMw4vbxXCvw4mDzQF+2XRIqTKwFSZgdkVaJvuqlRRMdu0J2YpCXqgEVPDzT4TZDZ8KlZtqtVnSKDGCd7fE0hTMxJaeSBrtwEOqsFjdyshipFiCnZWAqhNgTm+Eqi+KVm4QxomzBO7RZltcRvorMeIoDudJCf9RSQaqkxVrtnWPR2h/Yo9h4zanYfC5VOpwKnfs0xnq03H4T+hVnD6MQMyNdm1JvYjflZVleKYXWTS5RSyWQSFy6JCB5dDqPYoXLXa6LjcRPMeyaqaswmnk8UeU9Wae7dkIl4blZc08od9090+2xReOuaefwKlzoMtJWSxaTxEeYGU/sVZp8SY7wv16O0K0LptLHUdCLj5obV4LBJrlLD1bt7FQwz6V1CkbMChMuAzx6wSB46X19iqjsQew2mjI8xp8tkGhzpdr1QaDEWu2cPQ6FWxU9UF7tF0SKkJAV0OKB9RQxSeJg9QhVTw6N43W8iiYmsntluiszLRTx8sw8lFHiRabOBC1udQzU7H+JoKALFiY6q2yuB3TJ+H4z4DlQ2owmZnhOYIDQnaU9r/NZkVD2+IEKaLE/NBoe0XQ8IRHiKtCoCC4mPYDuFCJPNO7RBWnw9jtwEOqMDH1TZGu0SKis0cEf1XFpF1BqWTAqUOWdgrL+Fwd8j+E6o8w6D0C0ykLlUrHaKwVUqzolA56jJUkiicFFNeQUwTvZ4TouOVuhpwRmdqkDI8a5OHsrsNex2xF+h0QLBcagq5HxtjLXMBJLsobYEC+e4Gtxp5q/V4GOV29DuPdAUzpOluLOAcOhFwgPZTR7HMPf5J7MWI0e2yiJ6zBYH/VLD93b2Q6XBZmawyBw6X/Qokyta7YqXtEVnH1kjDaWMjzFwp4MTadnfA6I6Z76GxHQ6qhVYXBJ9XKerdvZBG2sUzZmlDJcCkbrFJfy2KpSSSx/1Iz6hUaNr+hTxL1WdgxMfat6q9FX6XOyAuJAnZkOZUtKmbL5qCxJE1w1AKG1OBxu2FvRXhKnCQIM3PgL26sddU5e2Z4mk2WwTXNB3F00ZGPESOqtRYl5oxUYZG/doQup4fH1HWQxKyuCnbUDqgcmHSs8wq30hzdwQqNP23mks59P80lMHoNVw9E/wOMZ8+839x80Ta3KA297AC42NuaijkB2KfdaQ66q1asXUM4uEqqDlE4Ky4KFwURXLVPWz9nTSv+zG8+wNk0BUOM5g2ik+8Az8RT6GcLOyooxs55GvPbtHW+Lgr/AIqZaqOGOZzQ8nMCSW5WtLj3dr6W+Kg4kex7acxHNHkdlcNiQcp+IshGHzSCQdk5zXNv3mkggka2I8vzWL8tz4eqRU87pZhJABHGCS4BzHgAkXItlN7XFlF9EZIwv8I0BErcurthm2v7LOYJ/ECujc+POJYxlBMgDi0jex9Oq2H/zqlliYypgde9zkAyk8i0E/GxtssS2fa5/QBWYPk5Zb7EEEH0VJ0MjfCb/mtbxHjlEOzhicCx4GSRozMDzezb7g80CkaWkg7j/tdON2MUN+nEaOaQpo61p5qWV7RYOIF9gSNfS6gloWHlb0VRZbMpBNffXyKEvpnt8Lr+qaKxzfG0+v90VeqMNifu2x6t0VCbh9w/pSfA6K5DWtPNWmyXQZ2ohmj8TCfMf2UceI23uPVatr1DPRRv8AEweo0KAPFiHxVqOuB3UNRw63/wCtxHkUPlw2ePlmHlqqZR1s45FSCZZUVbm+IEK1DiXmg0fahcJQePEBzVhlWDzUF4qCWna7cBcbOnCUIqocLj+yEld7QJIjsFZ9l1/kfZXocT6/NTVeDQyagGM9W+H8J/RDp8GnYCWkSgdNTb03VQchnDhopLrKQV2Q63YRuDcj49Eeo69sg316ILf0a50Sdhb+QXLq1T4i9mxuOh1CKoOwyQfVQniXBHVEQjLslnB2ouDYHTTbdbWHF2HxjKeo1HsrQyvHdIcP85Ko814ZoI6WJ8VTTfSI3vzBzSCW90A2abEbXuNdUZiwKhmNqaYxPI/pybj4O1/NaSqwyM7t18tChNbgTXC1wR0eAfms2a1rOT8GTU4ysb2mpe5zdb3P1gfy6BCqjDX3Pa91x7rB0bzPqfyWviZUwf03vDel87PY6j4EJw4gkOk0LJeltDfzD9vUFc+XXvw1OWMlh+FyS1Iytd2dMMo00LtC95vsOV/JaziZ7PpLuytlDIxdtiHHILuuN9wPgg+R722qZO0GYuELe7CLk2DrD+YRpqei6G9AB5AWAW5MmMW6C4rhwq6lsLnljY4XyucACQeX5LQfw8ppaxlQ52UxRyCOEZbEAN5OGtrZd77lZkYmwPrxm/nOY2KJuty1oJcQfidPJAsD4nq6K/0eZzG3zOZZpY42t3mkeQVHrGIcPSNPdYSPIg/sUHkhLdHAjyIt+auwfxPlha36dTtcScpMV2uv/scSPmFoqHjDDaru9q1rj9SVpYfS5GU/AqDDy0bDy18tFGKJw8Dvdej1fCsTxeM2B+yQWrP4vgD4Wl2lhz/smjMiokb4m3HUKeHEWHfQ+aip8QDpHREEPaXX5g5SASCPVTERvuO64g2O1wqLLZAdiukqiaC3hcR8128jeWZBZlha7xNBQypwGN212+itNrhzuCrDZQdiis3PgUjfA4FU39ozxNIWyumOAPmhjIRYh5+6uR4ii9Rhkbt2gHy0Quo4f5sdY+aGO/6iElU/0SXqFxEyvRwu5lEHLt0DqhjJBaVjX+ZHe+Dt0GrOHGnvQSGN3R2x/wCY29kXuldBlpqmspv6jC9vXxN/EFao+KYnaPuw+eo91oWykbIdXYRTzeOMA/aZ3T8QND7KosxVDXC7SCPI3Tw8jY2/NZibhaWM3pZr/dd3HfsVAccqIDlqIj6kZSfQ7FFbqPF3jxd8ee/urUeJRu8QLD56j5bLHUfEML9M2U9HafNE4jmIAd3bkm1tdPMi6DR2B1BBHlqq81O13iAPr+6DwuDLkF2Ym4N7ADpb+6sMxRw8QDh7G3qFMXTpsKZyuPmFVkwxw2IPyRKOvjdzLT57e6me8AXJFut9Fm2rkrziu4M75kDiHF2bvAjW/J7dkQxJtA+wfSyROPjMT2yMJ65StDW1pfcMFhzJ5+gQCtwtjhdwI8wbEefms+5Phr27mh0uCxTuBjqu1I0YyZzmubfk0SEi/wAUOqeHZWXzMIGuttDb5FXZsCf9RweOjhr8CuQVVTBs6Rg6H+ZGfUG4Ws/Kz/sVsExZ9LA4smkjlzOtGC8X1AaA091wtr7o1T8X1lUI4Z8hLnNaXBuU2zDMDY2PrZRR4xG/+vA1x+3EcjvXIdChsuNMgqM0ULpGs1Zmd2Z1GoIynbVXKg1VxRx1VXJG0NDA1pA0GYNzvIHLV3yWYipJIIo6sZHPq3OEbHMuW9897Xe4A91br6t30OaV/dfUPe4i+3avNhfnZuiZxrWDNSNp3hzIIWCN7CCMwtmI9CLKkeiy8LytAIJDrDMB3m3tya43/wDZDpqKZniZm826O/C79CUO4b/ibWEls8cc7WAXdbs367XLQRfQ8lqsO/iPh8xLZS6BwNj2guy/+8ae9lmbBm3SNJs8ZT0eC0+x3THUjTtcei9FGGU9SzNE6ORh5tLXt9tQg9XwWNezLmH7pIH4HXb7WVlGPEb27G6aawt8TT6qbG45aTN2gEjWtzG3cflvqbag7jmocNrmzsD2Xyk21FjputQSsrGnn7qXMFDJStPL2UBoyPC4j1Q1czJKjll8kkNeiV/D7m6tQeanc3cL1d8IPJDqvCWuGyuRHmmZIlajEOG9y3RAKnDns5XUw1WJXLppKV1A66TnXFjYjmCAQfgU264UAut4ep5AbNMZPNmo/Cf0sg7sCq4DenlzDo02dbzY5aolVK+vZE27j6DmfRBnI+JJIzlnj1G+hafYorS43DJs6x6HQrOYrjskpsT3Rs02P5p2EQ08z2te3I+4sAbRv8rHVvur8TUzWxYL+nXr6KDEsTip2tdUPytce6wDM93V2XoOqLU9IGgC22gtsB0CD8RcLR1JDy3vt6G2YcmuPRebl2y3z8PXx6bJv2Lx5XNa5pD2PGZjm+Fzeo/ZJ0QKH8MYQ6liLHPLszs2X6jSfs/uipauHKzfDtJc8hlRSObqzbmP2UcUgKL3Q7EaMu70ej/PVrvXzW+PPGOXBXmw+N+7RfqND7hVJcGbbQ6dHC490+LEXNOWVhB/zkiMNSx2xH6rvvKOHp41ncUwQysDDcNabjJa2g0uCqeGYOyIObKwyNJBbZxGQi9zluBrca+S2gjXH0oO61OyfaXrv0ygwWEuPYTvic7dpJF+lxYX9iqM/CUsYs1oeB0NzruSN1rp8MBFradNx7Km+gczSNzmgcge7+A3Cvi/FTL+MbCJIZ4yHviGYZnNLmEAa65dddlrof4k1UUoZG9lRGGguL7O1OwD22N/VPdM+1pWNkHLkf8A2uD8CENxOKBrHSNY9jwLhlvEenMD1uU8ov11eKunrqmobYMhDGNDnaPJuCDz1so8EpuzgjbzDRf1OpQZuMNlp2UbI3tL6lskr3ZbFjdbaG/Iclo2lakxlITzVympWdkZp5WQRbBzza530HPTVC6wns3W1029NSPa6CfxPifI2llZcwCMgEbNeTck9Li3stNSeLWmNZQ/+ZF+IJLxvs/MJInq/qPtuy4QnJIyifGCqdRh7XckQXCEGUxDhtp2CzlbgD27L0zKopKcHcIY8ilic3cEJl16Pi+GxNY58ha1oBJJsAvGOJ+I43OcymHd2z3tf0CYLGMY02IWaQ5/Tp6rG19c6R13m55f2UEjyfNQPfdPETCc5Stj0BvrfluLcwmAJ7X5So3jd8I8R9paGY2fs15+t5HzW5ggZ4ZSWF1srj4fj8vdeIEA6t3520I8wVtOEOIczWwTuJIuIy43uL3tc815uzqnzHo6+3f41rZmWJF72O41BsbaLCY3xu+CqDOy/kt0e0+NwP1mv5HoNuq3bm29FQruH4qlzTIwEtOh/Q9Vx4cpL5jtzls8U6jnbM1r4jmY8Bw0IIvycDsVcnkjhbmkNzyZzK7POymZZgbe1gLCw8ysTjFRJNms+zj9bf2HJduvq87XDn2/US19c6d5e6w5ADYAbBQNWRfhlTEbscT1sSfcFPj4iljNpGZhfexafZepw1uaesc3n7q/FiPUeyx9FxJC+wJLD97b32RqGUO1a64tysR8Vm8ZVnKtHHUtPMKRzAVnmyAau1Hkbb8yVPHUluzj+n91z9v8bnZ+iktMDyVSTDui6zEDzF1O2uafL1Wc5Rr+NBZMMDXZg0ZhsbWOqcbjcI3mB6FMdEOi1Oz9ZvXPoHD0qeZ8VwzK5jvFE8XYetun5IhJRA8lVkoiNj7rc5RnLCFVH/4VN+Fn/wCa4mfR3dPySV1Nr39JJcWmCSKSRQNQfiTiOGjjL5na/VYPE49AEE4546jomlkdnzEaDk3zcvCMZxqWokMkzy5x9gOgHIKmjnGHGc1a/vHJEPDGNv8Al1Kyj3XTXOuuG+6WrIYNU9w0tYJ8XP0KiWVOGiRK40p2U+6CRryP85J7iL924/QprWkqVsaSaVvOCsZMxEMp74HdJ+uB+q2VVI2JhJIAG5Xi8Li1wLbhzSC224I5rVV2KyTZTIdgNBsDZZ9rjLsa93lZiTE8QMrtNG/M+ZVAlcukStue66EyWma7RzQfUJwTgpWoE1HDcLvDdh8tR7FD38PTxG8T7+hLT7bLUtKe0oYyjcbqYdJW5h94WPuNERoeJojo/Mz1Fx6XCOEA6EAjzQ+qwKCTXJlPVuny2RMEoa5kmrHNP+2w+QU4KyE/Crm6xP8Ae4PuFCKmsg8QLmjqMw9wngbUGymZVuHO/qshS8WjaRhHm3UexRmkxiGTwyC/Q6H2KmSrOQ4yv6j2Vhs7TsUJawu8PqTcAD4lPdE0HU5tDoNh0N+azeuN+5RPKEkJzeqSz7dPXHvyS5dK67ORLKcecWNo4rNIMrhZo6feKu8XcSR0cJc43eR3G8yV89Y/jD6iR0kjiS75DoEFPE650jnPeS5zjck80NLjva/QJzn3Tbq2khRvJAuLFTNZdrvJQBTRTEAgbO3WVhkZsUgV0C6exiimtCsRx9U+OKykLVZxLTQE9ovsba2/6TmxktJI0/Na7hzgyWqDHizIgdXHc/7W810ZCcEwh0r2sjaXEkXPQcyVtcQ4LI1YVt8IwaKmZljb6uPid6lXC1LEeL1uESx7tJHVUL9V7hLSNdoQCguIcJQyfVAPksVqR5WE4FanEeBpG6xuv5FZ2rwyaI99h9RchZaRAp4cq3adf2UgcgnaU8OUIcngq6JQU+6haU4OQQVWFxSeJjb9QLH3CEVnCTD/AE3EHodQtAHLt0Rjjh1XBqxziPI3H4SpIeJ5maSsB92la1RzU7HjvNB9QE2pgIOLY/sO+S4iP+hwfYCSbTH0chuP4u2midI7kNBzJRFee/xUrRGIjfa9x19VajyvirHpKmV0khO5yjk0dFmJX39Edx2NrwHx8/E3oVn7K1J5Ky6Grila0nZStxEQuPjJIsbWV1tN1UjYgFFxBHF1VhosuPU0EDn7aDqtSJabe501KIUuHlx2LnHwtGuvoreE4W6RwZE0ucV6pwtwmyntJJ3pfk30W8YtZ/gzgW7c9YzQ6tjJIO+7rfkvR4o2tAa0AAaADQALpK5dWRNdK5ZPAXVLWsNDUiE5cssNRGWqGama7cAq1Zcss40zmIcJwSfVAPks3X8BEaxO+G69GIXMqekeNVmA1EW7LjqFQJLdHAj1XuL4QdwCh1ZgEUm7QpiY8ia9ODluq/gVh1YbLP1nCc7Nu8gDgp112alkZ4mEfkoM6omBTgVEHJwKB+dJNuuq6j0zijj6KnzMj/mPA1A5HzXh+McQTVUrjLrqbdB5BD5y4SFxJvfUm+vqmPkDrlp1VYIsN91YqKTuhwO+6FUdYQ4tcrjKvWx2KZ4WJGRBSt0UDpNdNVJHTvd5BTGvUe6QDcprS5x7oVuGhaN9Sj2FcPzz6RxkN+0RYe6siWgNPh+oLzfyWy4e4UlqLEjs4+p5+gWmwDgOOIh8x7R32fqj91s2AAWAsByGy3Izap4PhEVOzLG31d9Y+pV+6aCnBq0hXXQ1ODE+ymtSOALtl2ydZZrRoCScGpAKKbZKyflXMqBlklJlSyoajSspLJZUEWVcMamypWUw1Rmw9j/E0H4ILXcIQvvYWWnslZTB5xW8CuGsbigdXw/PHu2/ovYi1MfCDuExHif0WT7DvZcXs5oGfZHsEkwfM01SH7890IILH6bFF24W9tw8EeqvYRwxLVOtG29tydAFWAKWjLnAhaSPhacw9r2Zy/P1svTeEuCWUwzS2keeouG+i1vZi1rC3TktTjU14BSUhcbMYSfIXK1eEcDzyWL/AOW3z39l6ZBh0bCS1jQTuQArYC1OP6azuEcHU8NiW53dXfoFomADQCw8k4NT2xLXiJ5pqc1qkbGpWtUtanExrE+ycGpwCzrWGhq7ZOsu2RXAF0NTgE6yBmVLKnWXbIGWSyqSy5ZFMsu2T7LlkxDMqVlJZKyGo7JWT7JWUw1HZKykIXMqYaYknWSsriGJJ1kkw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5" name="Picture 5" descr="C:\Users\Jake\Desktop\다운로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621" y="1178814"/>
            <a:ext cx="2039044" cy="175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Jake\Desktop\윈도우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77" y="3390900"/>
            <a:ext cx="4733926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6"/>
          <p:cNvSpPr/>
          <p:nvPr/>
        </p:nvSpPr>
        <p:spPr>
          <a:xfrm>
            <a:off x="0" y="7938"/>
            <a:ext cx="9144000" cy="68500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372763" y="3454149"/>
            <a:ext cx="4853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사유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: </a:t>
            </a:r>
          </a:p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윈도우 시스템 프로그래밍이 미숙하여서 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개발기간에 비해 학습기간이 비교적 많아서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기간 내에 모두 완료하는데 무리가 있었음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1762" y="2558922"/>
            <a:ext cx="4780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</a:rPr>
              <a:t>파일 시스템 연결 </a:t>
            </a:r>
            <a:r>
              <a:rPr lang="ko-KR" altLang="en-US" sz="3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</a:rPr>
              <a:t>미구현됨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9698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161" y="1437194"/>
            <a:ext cx="620875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멀티쓰레드</a:t>
            </a:r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서버 구현</a:t>
            </a:r>
            <a:endParaRPr lang="en-US" altLang="ko-KR" sz="2000" b="1" dirty="0" smtClean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간 통신을 위한 서버는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멀티쓰레드로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구현하여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둘 이상의 다중 </a:t>
            </a:r>
            <a:r>
              <a:rPr lang="en-US" altLang="ko-KR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PC </a:t>
            </a:r>
            <a:r>
              <a:rPr lang="ko-KR" altLang="en-US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환경에서도 입력장치 공유할 수 있도록</a:t>
            </a:r>
            <a:endParaRPr lang="en-US" altLang="ko-KR" dirty="0" smtClean="0">
              <a:solidFill>
                <a:srgbClr val="7F7F7F"/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구현하였다</a:t>
            </a:r>
            <a:r>
              <a:rPr lang="en-US" altLang="ko-KR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  <p:cxnSp>
        <p:nvCxnSpPr>
          <p:cNvPr id="6" name="Straight Connector 1"/>
          <p:cNvCxnSpPr/>
          <p:nvPr/>
        </p:nvCxnSpPr>
        <p:spPr>
          <a:xfrm>
            <a:off x="241161" y="417949"/>
            <a:ext cx="3810659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161" y="469922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2. Input Device Sharing (PC </a:t>
            </a:r>
            <a:r>
              <a:rPr lang="en-US" altLang="ko-KR" dirty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-</a:t>
            </a:r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 PC)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89" y="3173602"/>
            <a:ext cx="4910137" cy="34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1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161" y="1437194"/>
            <a:ext cx="73709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메시지 </a:t>
            </a:r>
            <a:r>
              <a:rPr lang="ko-KR" altLang="en-US" sz="2000" b="1" dirty="0" err="1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후킹을</a:t>
            </a:r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통한 입력장치 공유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marL="742950" lvl="1" indent="-285750">
              <a:buFontTx/>
              <a:buChar char="-"/>
            </a:pPr>
            <a:endParaRPr lang="en-US" altLang="ko-KR" dirty="0" smtClean="0">
              <a:solidFill>
                <a:srgbClr val="7F7F7F"/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키보드와 마우스 메시지 </a:t>
            </a:r>
            <a:r>
              <a:rPr lang="ko-KR" altLang="en-US" dirty="0" err="1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후킹을</a:t>
            </a:r>
            <a:r>
              <a:rPr lang="ko-KR" altLang="en-US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 이용하여</a:t>
            </a:r>
            <a:endParaRPr lang="en-US" altLang="ko-KR" dirty="0" smtClean="0">
              <a:solidFill>
                <a:srgbClr val="7F7F7F"/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서버에 연결된 마우스와 키보드 정보를 클라이언트에 공유할 수 있도록</a:t>
            </a:r>
            <a:endParaRPr lang="en-US" altLang="ko-KR" dirty="0" smtClean="0">
              <a:solidFill>
                <a:srgbClr val="7F7F7F"/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구현하였다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000" b="1" dirty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"/>
          <p:cNvCxnSpPr/>
          <p:nvPr/>
        </p:nvCxnSpPr>
        <p:spPr>
          <a:xfrm>
            <a:off x="241161" y="417949"/>
            <a:ext cx="3810659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1161" y="469922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2. Input Device Sharing (PC </a:t>
            </a:r>
            <a:r>
              <a:rPr lang="en-US" altLang="ko-KR" dirty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-</a:t>
            </a:r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 PC)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794">
            <a:off x="1949110" y="3265490"/>
            <a:ext cx="4762500" cy="2638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938"/>
            <a:ext cx="9144000" cy="68500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64362" y="3454149"/>
            <a:ext cx="3850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사유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: </a:t>
            </a:r>
          </a:p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서버 리시브에서 잔 버그가 발생됨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64362" y="2558922"/>
            <a:ext cx="4394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</a:rPr>
              <a:t>서버 일부 기능 </a:t>
            </a:r>
            <a:r>
              <a:rPr lang="ko-KR" altLang="en-US" sz="3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</a:rPr>
              <a:t>미구현됨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606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161" y="1437194"/>
            <a:ext cx="61750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BusyBox</a:t>
            </a:r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를 통한 </a:t>
            </a:r>
            <a:r>
              <a:rPr lang="en-US" altLang="ko-KR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Unix </a:t>
            </a:r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명령어 활용</a:t>
            </a:r>
            <a:endParaRPr lang="en-US" altLang="ko-KR" sz="2000" b="1" dirty="0" smtClean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안드로이드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디바이스 내에 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BusyBox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프로그램을 설치하여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Unix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명령어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su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ioctl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등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를 사용 가능한 환경 구축</a:t>
            </a:r>
            <a:endParaRPr lang="en-US" altLang="ko-KR" dirty="0">
              <a:solidFill>
                <a:srgbClr val="7F7F7F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6" name="Straight Connector 1"/>
          <p:cNvCxnSpPr/>
          <p:nvPr/>
        </p:nvCxnSpPr>
        <p:spPr>
          <a:xfrm>
            <a:off x="241161" y="417949"/>
            <a:ext cx="4280039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161" y="469922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3. Input Device Sharing (PC </a:t>
            </a:r>
            <a:r>
              <a:rPr lang="en-US" altLang="ko-KR" dirty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-</a:t>
            </a:r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 Android)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4" y="3144754"/>
            <a:ext cx="3108628" cy="31086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25" y="5057775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161" y="1437194"/>
            <a:ext cx="72859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안드로이드</a:t>
            </a:r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Service</a:t>
            </a:r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를 활용한 가상 마우스 커서 구현</a:t>
            </a:r>
            <a:endParaRPr lang="en-US" altLang="ko-KR" sz="2000" b="1" dirty="0" smtClean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Activity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가 아닌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Service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에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View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를 붙여서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b="1" dirty="0" err="1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안드로이드의</a:t>
            </a:r>
            <a:r>
              <a:rPr lang="ko-KR" altLang="en-US" b="1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Background</a:t>
            </a:r>
            <a:r>
              <a:rPr lang="ko-KR" altLang="en-US" b="1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에서 마우스 커서를 표현할 수 있도록 구현</a:t>
            </a:r>
            <a:endParaRPr lang="en-US" altLang="ko-KR" b="1" dirty="0">
              <a:solidFill>
                <a:srgbClr val="7F7F7F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6" name="Straight Connector 1"/>
          <p:cNvCxnSpPr/>
          <p:nvPr/>
        </p:nvCxnSpPr>
        <p:spPr>
          <a:xfrm>
            <a:off x="241161" y="417949"/>
            <a:ext cx="4280039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161" y="469922"/>
            <a:ext cx="438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3. Input Device Sharing (PC - Android)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25" y="5057775"/>
            <a:ext cx="2543175" cy="1800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t="8169" r="13360" b="7127"/>
          <a:stretch/>
        </p:blipFill>
        <p:spPr>
          <a:xfrm>
            <a:off x="2028631" y="2776865"/>
            <a:ext cx="2336453" cy="3966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25" y="4684082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28472 0.040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6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72 0.04051 C -0.29497 0.03981 -0.30504 0.03981 -0.31528 0.03866 C -0.31997 0.03819 -0.32309 0.03264 -0.32778 0.03125 C -0.33681 0.0287 -0.34531 0.025 -0.35417 0.02199 C -0.36406 0.01319 -0.3592 0.01574 -0.36806 0.01273 C -0.37656 0.00602 -0.38507 -0.00162 -0.39445 -0.00579 C -0.39861 -0.01134 -0.40347 -0.0125 -0.40695 -0.01875 C -0.41215 -0.02824 -0.41615 -0.03935 -0.41945 -0.05023 C -0.4217 -0.06898 -0.42969 -0.10069 -0.41528 -0.11134 C -0.4125 -0.11343 -0.40504 -0.11574 -0.40139 -0.1169 C -0.35868 -0.11481 -0.36684 -0.12454 -0.34584 -0.09653 C -0.34375 -0.08819 -0.33837 -0.08171 -0.33472 -0.07431 C -0.33177 -0.06829 -0.32986 -0.06134 -0.32639 -0.05579 C -0.32518 -0.0537 -0.32344 -0.05231 -0.32222 -0.05023 C -0.3158 -0.03819 -0.32344 -0.04653 -0.31528 -0.03912 C -0.31302 -0.03009 -0.31077 -0.03218 -0.30417 -0.02986 C -0.29202 -0.03264 -0.29514 -0.03241 -0.29306 -0.04838 C -0.29254 -0.06065 -0.29722 -0.08426 -0.28611 -0.08912 C -0.28247 -0.08843 -0.2783 -0.08981 -0.275 -0.08727 C -0.27205 -0.08495 -0.27136 -0.07986 -0.26945 -0.07616 C -0.26493 -0.0669 -0.26372 -0.05671 -0.26111 -0.04653 C -0.25972 -0.03148 -0.26042 -0.02361 -0.26389 -0.00949 C -0.26476 -0.00579 -0.26667 0.00162 -0.26667 0.00162 C -0.26771 0.03426 -0.26667 0.06042 -0.28195 0.08495 C -0.28594 0.0912 -0.28629 0.09699 -0.29167 0.10162 C -0.29792 0.11412 -0.30573 0.11759 -0.31528 0.12384 C -0.31684 0.12477 -0.31788 0.12708 -0.31945 0.12755 C -0.32952 0.12963 -0.35 0.13125 -0.35 0.13125 C -0.35538 0.1331 -0.35729 0.13519 -0.3625 0.1294 C -0.36354 0.12824 -0.36389 0.12384 -0.36389 0.12384 L -0.33889 0.04977 L -0.35278 0.06088 " pathEditMode="relative" ptsTypes="fffffffffffffffffffffffffffffAAA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161" y="1437194"/>
            <a:ext cx="735008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가상 </a:t>
            </a:r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디바이스를 설치한 뒤</a:t>
            </a:r>
            <a:r>
              <a:rPr lang="en-US" altLang="ko-KR" sz="2000" b="1" dirty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JNI</a:t>
            </a:r>
            <a:r>
              <a:rPr lang="ko-KR" altLang="en-US" sz="20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를 통해 이벤트 강제 호출</a:t>
            </a:r>
            <a:endParaRPr lang="en-US" altLang="ko-KR" sz="2000" b="1" dirty="0" smtClean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Activity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가 아닌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Service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에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View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를 붙여서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lvl="1"/>
            <a:r>
              <a:rPr lang="ko-KR" altLang="en-US" dirty="0" err="1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안드로이드의</a:t>
            </a:r>
            <a:r>
              <a:rPr lang="ko-KR" altLang="en-US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Background</a:t>
            </a:r>
            <a:r>
              <a:rPr lang="ko-KR" altLang="en-US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에서 마우스 커서를 표현할 수 있도록 구현</a:t>
            </a:r>
            <a:endParaRPr lang="en-US" altLang="ko-KR" dirty="0">
              <a:solidFill>
                <a:srgbClr val="7F7F7F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6" name="Straight Connector 1"/>
          <p:cNvCxnSpPr/>
          <p:nvPr/>
        </p:nvCxnSpPr>
        <p:spPr>
          <a:xfrm>
            <a:off x="241161" y="417949"/>
            <a:ext cx="4280039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161" y="469922"/>
            <a:ext cx="438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3. Input Device Sharing (PC - Android)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25" y="5057775"/>
            <a:ext cx="2543175" cy="1800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t="8169" r="13360" b="7127"/>
          <a:stretch/>
        </p:blipFill>
        <p:spPr>
          <a:xfrm>
            <a:off x="1749231" y="2776865"/>
            <a:ext cx="2336453" cy="3966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457" y="5198432"/>
            <a:ext cx="514350" cy="514350"/>
          </a:xfrm>
          <a:prstGeom prst="rect">
            <a:avLst/>
          </a:prstGeom>
        </p:spPr>
      </p:pic>
      <p:pic>
        <p:nvPicPr>
          <p:cNvPr id="10242" name="Picture 2" descr="http://blog.devquest.co.kr/wp-content/uploads/2010/10/jni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25" y="3283277"/>
            <a:ext cx="4316900" cy="159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/>
          <p:nvPr/>
        </p:nvSpPr>
        <p:spPr>
          <a:xfrm>
            <a:off x="0" y="-14664"/>
            <a:ext cx="9144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79063" y="3454149"/>
            <a:ext cx="4853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사유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: </a:t>
            </a:r>
          </a:p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서버 개발 완료기간에 맞추어 통합 작업이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진행되다 보니 무리가 있었음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91262" y="2558922"/>
            <a:ext cx="4780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</a:rPr>
              <a:t>서버와 통합 작업 </a:t>
            </a:r>
            <a:r>
              <a:rPr lang="ko-KR" altLang="en-US" sz="3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</a:rPr>
              <a:t>미구현됨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3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41161" y="417949"/>
            <a:ext cx="1052584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1161" y="4179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개발 일정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074" name="Picture 2" descr="C:\Users\Jake\AppData\Local\Temp\hunclip1\03\huntemp.files\김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1" y="1941309"/>
            <a:ext cx="8661539" cy="25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68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97" y="0"/>
            <a:ext cx="6450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3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41161" y="417949"/>
            <a:ext cx="1052584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161" y="4179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개발 일정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C:\Users\Jake\AppData\Local\Temp\hunclip1\04\huntemp.files\윤재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0" y="1949369"/>
            <a:ext cx="8661539" cy="314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5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41161" y="417949"/>
            <a:ext cx="1052584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161" y="4179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개발 일정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4098" name="Picture 2" descr="C:\Users\Jake\AppData\Local\Temp\hunclip1\05\huntemp.files\최현빈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1" y="1892181"/>
            <a:ext cx="8673095" cy="278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17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97" y="0"/>
            <a:ext cx="6450806" cy="6858000"/>
          </a:xfrm>
          <a:prstGeom prst="rect">
            <a:avLst/>
          </a:prstGeom>
        </p:spPr>
      </p:pic>
      <p:sp>
        <p:nvSpPr>
          <p:cNvPr id="3" name="Rectangle 6"/>
          <p:cNvSpPr/>
          <p:nvPr/>
        </p:nvSpPr>
        <p:spPr>
          <a:xfrm>
            <a:off x="0" y="546100"/>
            <a:ext cx="9144000" cy="55975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3464165" y="3003422"/>
            <a:ext cx="2215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Demo </a:t>
            </a:r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시연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8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6359" y="3134626"/>
            <a:ext cx="20954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Q&amp;A</a:t>
            </a:r>
            <a:endParaRPr lang="en-US" sz="6600" dirty="0">
              <a:solidFill>
                <a:srgbClr val="7F7F7F"/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33817" y="3134625"/>
            <a:ext cx="2207987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4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53310" y="1543676"/>
            <a:ext cx="197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PassU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개발 목적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939" y="1355658"/>
            <a:ext cx="68480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1.</a:t>
            </a:r>
            <a:endParaRPr lang="en-US" sz="43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cxnSp>
        <p:nvCxnSpPr>
          <p:cNvPr id="21" name="Straight Connector 1"/>
          <p:cNvCxnSpPr/>
          <p:nvPr/>
        </p:nvCxnSpPr>
        <p:spPr>
          <a:xfrm>
            <a:off x="266561" y="417949"/>
            <a:ext cx="2298839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1161" y="433631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TABLE OF CONTENTS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939" y="2377614"/>
            <a:ext cx="68480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2</a:t>
            </a:r>
            <a:r>
              <a:rPr lang="en-US" altLang="ko-KR" sz="4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.</a:t>
            </a:r>
            <a:endParaRPr lang="en-US" sz="43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938" y="3481254"/>
            <a:ext cx="68480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3.</a:t>
            </a:r>
            <a:endParaRPr lang="en-US" sz="43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3310" y="2554585"/>
            <a:ext cx="197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PassU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개발 목표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3310" y="3658225"/>
            <a:ext cx="3702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PassU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개발 내용 및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미구현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 사항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5938" y="4579744"/>
            <a:ext cx="68480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4.</a:t>
            </a:r>
            <a:endParaRPr lang="en-US" sz="43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3310" y="4756715"/>
            <a:ext cx="197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PassU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개발 일정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937" y="5601325"/>
            <a:ext cx="68480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5.</a:t>
            </a:r>
            <a:endParaRPr lang="en-US" sz="43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3309" y="5778296"/>
            <a:ext cx="2085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데모 시연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,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Q &amp; A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7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9" grpId="0"/>
      <p:bldP spid="20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8414" y="3831166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다중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PC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환경 사용자의 증가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443" y="3681248"/>
            <a:ext cx="68480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1.</a:t>
            </a:r>
            <a:endParaRPr lang="en-US" sz="43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2296" y="3681248"/>
            <a:ext cx="68480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2.</a:t>
            </a:r>
            <a:endParaRPr lang="en-US" sz="43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1189" y="3681248"/>
            <a:ext cx="68480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3.</a:t>
            </a:r>
            <a:endParaRPr lang="en-US" sz="43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cxnSp>
        <p:nvCxnSpPr>
          <p:cNvPr id="21" name="Straight Connector 1"/>
          <p:cNvCxnSpPr/>
          <p:nvPr/>
        </p:nvCxnSpPr>
        <p:spPr>
          <a:xfrm>
            <a:off x="241161" y="417949"/>
            <a:ext cx="1512000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1161" y="43363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개발 목적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1102" y="3831166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다중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PC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환경의 불편함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9995" y="3831166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다중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PC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환경을 위한 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</a:rPr>
              <a:t>프로그램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41161" y="763596"/>
            <a:ext cx="3586378" cy="71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선정 배경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76" y="1521248"/>
            <a:ext cx="2498507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37" y="1759029"/>
            <a:ext cx="1940724" cy="63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09" y="2398048"/>
            <a:ext cx="2127637" cy="119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C:\Users\Administrator\AppData\Local\Temp\hunclip1\02\huntemp.files\20130828_0305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1" y="1609272"/>
            <a:ext cx="2667139" cy="198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97" y="1609272"/>
            <a:ext cx="2290106" cy="198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91033" y="5041074"/>
            <a:ext cx="260840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각각의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PC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마다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개발환경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을 따로 맞추어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개발에 편의를 제공한다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.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2296" y="5041074"/>
            <a:ext cx="1531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각각의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PC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마다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r>
              <a:rPr lang="ko-KR" altLang="en-US" sz="24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입력장치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를</a:t>
            </a:r>
            <a:endParaRPr lang="en-US" altLang="ko-KR" sz="16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사용해야 한다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12014" y="5041074"/>
            <a:ext cx="19207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‘Input Director’</a:t>
            </a:r>
          </a:p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‘Synergy’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6600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기존 프로그램 존재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234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2" y="2755241"/>
            <a:ext cx="3738929" cy="2804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" name="Straight Connector 1"/>
          <p:cNvCxnSpPr/>
          <p:nvPr/>
        </p:nvCxnSpPr>
        <p:spPr>
          <a:xfrm>
            <a:off x="241161" y="417949"/>
            <a:ext cx="1052584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1161" y="41794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사례조사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161" y="1096808"/>
            <a:ext cx="5787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그렇다면</a:t>
            </a:r>
            <a:r>
              <a:rPr lang="en-US" altLang="ko-KR" sz="2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400" b="1" dirty="0" smtClean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solidFill>
                  <a:schemeClr val="bg1">
                    <a:lumMod val="65000"/>
                  </a:schemeClr>
                </a:solidFill>
                <a:latin typeface="나눔고딕"/>
                <a:ea typeface="나눔고딕"/>
                <a:cs typeface="나눔고딕"/>
              </a:rPr>
              <a:t>기존의 다중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latin typeface="나눔고딕"/>
                <a:ea typeface="나눔고딕"/>
                <a:cs typeface="나눔고딕"/>
              </a:rPr>
              <a:t> PC </a:t>
            </a:r>
            <a:r>
              <a:rPr lang="ko-KR" altLang="en-US" sz="2400" b="1" dirty="0" smtClean="0">
                <a:solidFill>
                  <a:schemeClr val="bg1">
                    <a:lumMod val="65000"/>
                  </a:schemeClr>
                </a:solidFill>
                <a:latin typeface="나눔고딕"/>
                <a:ea typeface="나눔고딕"/>
                <a:cs typeface="나눔고딕"/>
              </a:rPr>
              <a:t>환경을 위한 소프트웨어는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4202" y="2324316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나눔고딕"/>
              </a:rPr>
              <a:t>Synergy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65200" y="2324316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나눔고딕"/>
              </a:rPr>
              <a:t>Input Director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05157" y="2948356"/>
            <a:ext cx="229101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수동적</a:t>
            </a:r>
            <a:endParaRPr lang="en-US" altLang="ko-KR" sz="24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정적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소극적</a:t>
            </a:r>
            <a:endParaRPr lang="en-US" altLang="ko-KR" sz="24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영화경험과 무관</a:t>
            </a:r>
            <a:endParaRPr lang="en-US" altLang="ko-KR" sz="24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88" y="2763690"/>
            <a:ext cx="3686700" cy="2795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6"/>
          <p:cNvSpPr/>
          <p:nvPr/>
        </p:nvSpPr>
        <p:spPr>
          <a:xfrm>
            <a:off x="0" y="2755900"/>
            <a:ext cx="9144000" cy="280684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/>
          <p:cNvSpPr/>
          <p:nvPr/>
        </p:nvSpPr>
        <p:spPr>
          <a:xfrm>
            <a:off x="4751598" y="3311394"/>
            <a:ext cx="328808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Windows – Windows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간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입력장치 공유 지원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USB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공유 불가능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Android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입력장치 공유 안됨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780153" y="3345029"/>
            <a:ext cx="328808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Linux, Windows, IOS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간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입력장치 공유지원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USB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공유 불가능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Android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나눔고딕"/>
              </a:rPr>
              <a:t>입력장치 공유 안됨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41" y="2281238"/>
            <a:ext cx="3905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91" y="2283133"/>
            <a:ext cx="408897" cy="40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31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41161" y="417949"/>
            <a:ext cx="1052584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0620" y="4179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개발 목표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1467" y="1893822"/>
            <a:ext cx="525817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u="sng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가상 버스 드라이버를 통한 </a:t>
            </a:r>
            <a:r>
              <a:rPr lang="en-US" altLang="ko-KR" sz="2000" b="1" u="sng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USB </a:t>
            </a:r>
            <a:r>
              <a:rPr lang="ko-KR" altLang="en-US" sz="2000" b="1" u="sng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저장 장치 공유</a:t>
            </a:r>
            <a:endParaRPr lang="en-US" altLang="ko-KR" sz="2000" b="1" u="sng" dirty="0" smtClean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에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USB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를 꽂아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TCP / IP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로 연결된 다른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에서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USB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가상화하여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그 안에 있는 데이터를 공유할 수 있는 프로그램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1467" y="3508683"/>
            <a:ext cx="690124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Windows – Windows, Windows-Android </a:t>
            </a:r>
            <a:r>
              <a:rPr lang="ko-KR" altLang="en-US" sz="2000" b="1" u="sng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간 입력장치 제어</a:t>
            </a:r>
            <a:endParaRPr lang="en-US" altLang="ko-KR" sz="2000" b="1" u="sng" dirty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인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2PC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시대의 활성화에 따른 불편함을 없애주고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하나의 키보드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마우스를 이용하여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와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스마트폰을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제어할 수 있는 프로그램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122" y="1412954"/>
            <a:ext cx="650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endParaRPr lang="en-US" sz="6000" dirty="0">
              <a:solidFill>
                <a:schemeClr val="bg1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888" y="3014708"/>
            <a:ext cx="650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2</a:t>
            </a:r>
            <a:endParaRPr lang="en-US" sz="6000" dirty="0">
              <a:solidFill>
                <a:schemeClr val="bg1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25840" y="1981023"/>
            <a:ext cx="723091" cy="643924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25840" y="3595884"/>
            <a:ext cx="723091" cy="643924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98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41161" y="417949"/>
            <a:ext cx="1052584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0620" y="4179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개발 목표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1467" y="1893822"/>
            <a:ext cx="525817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u="sng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가상 버스 드라이버를 통한 </a:t>
            </a:r>
            <a:r>
              <a:rPr lang="en-US" altLang="ko-KR" sz="2000" b="1" u="sng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USB </a:t>
            </a:r>
            <a:r>
              <a:rPr lang="ko-KR" altLang="en-US" sz="2000" b="1" u="sng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저장 장치 공유</a:t>
            </a:r>
            <a:endParaRPr lang="en-US" altLang="ko-KR" sz="2000" b="1" u="sng" dirty="0" smtClean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에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USB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를 꽂아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TCP / IP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로 연결된 다른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에서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USB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가상화하여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그 안에 있는 데이터를 공유할 수 있는 프로그램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122" y="1412954"/>
            <a:ext cx="650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endParaRPr lang="en-US" sz="6000" dirty="0">
              <a:solidFill>
                <a:schemeClr val="bg1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25840" y="1981023"/>
            <a:ext cx="723091" cy="643924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418535" y="3463725"/>
            <a:ext cx="5765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에 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USB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를 꽂게 되면 바탕화면에 아이콘이 생성되어 그 아이콘을 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Drag &amp; Drop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하여 상대 윈도우에 던져버리면 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USB 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가상 드라이브가 부착된다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marL="173038" indent="-173038">
              <a:buFont typeface="Arial" pitchFamily="34" charset="0"/>
              <a:buChar char="•"/>
            </a:pPr>
            <a:endParaRPr lang="en-US" altLang="ko-KR" sz="1400" b="1" dirty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pPr marL="173038" indent="-173038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이번 미니 프로젝트에서는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, USB 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는 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USB 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저장장치로 제한하였다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26511" y="3321934"/>
            <a:ext cx="6018835" cy="2951544"/>
          </a:xfrm>
          <a:prstGeom prst="roundRect">
            <a:avLst>
              <a:gd name="adj" fmla="val 2549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http://nttup.files.wordpress.com/2008/06/img_3160_usb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9" b="9228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38" y="4544725"/>
            <a:ext cx="1800722" cy="13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37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41161" y="417949"/>
            <a:ext cx="1052584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0620" y="41794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개발 목표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1467" y="1893822"/>
            <a:ext cx="690124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Windows – Windows, Windows-Android </a:t>
            </a:r>
            <a:r>
              <a:rPr lang="ko-KR" altLang="en-US" sz="2000" b="1" u="sng" dirty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간 입력장치 </a:t>
            </a:r>
            <a:r>
              <a:rPr lang="ko-KR" altLang="en-US" sz="2000" b="1" u="sng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공유</a:t>
            </a:r>
            <a:endParaRPr lang="en-US" altLang="ko-KR" sz="2000" b="1" u="sng" dirty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인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2PC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시대의 활성화에 따른 불편함을 없애주고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하나의 키보드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마우스를 이용하여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와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스마트폰을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제어할 수 있는 프로그램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122" y="1412954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2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25840" y="1981023"/>
            <a:ext cx="723091" cy="643924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418535" y="3463725"/>
            <a:ext cx="57653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Windows – Windows</a:t>
            </a:r>
            <a:r>
              <a:rPr lang="ko-KR" altLang="en-US" sz="1400" b="1" dirty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간 입력장치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키보드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마우스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를 공유하여 한 쌍의 입력장치로 다중 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PC 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환경을 제어할 수 있도록 하는 기능을 구현한다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marL="173038" indent="-173038">
              <a:buFont typeface="Arial" pitchFamily="34" charset="0"/>
              <a:buChar char="•"/>
            </a:pPr>
            <a:endParaRPr lang="en-US" altLang="ko-KR" sz="1400" b="1" dirty="0" smtClean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  <a:p>
            <a:pPr marL="173038" indent="-173038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또한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1400" b="1" dirty="0" err="1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안드로이드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400" b="1" dirty="0" err="1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스마트폰에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가상 마우스 컨트롤러를 올려 동일한 입력장치로 </a:t>
            </a:r>
            <a:r>
              <a:rPr lang="ko-KR" altLang="en-US" sz="1400" b="1" dirty="0" err="1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안드로이드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400" b="1" dirty="0" err="1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스마트폰을</a:t>
            </a:r>
            <a:r>
              <a:rPr lang="ko-KR" altLang="en-US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제어할 수 있도록 구현한다</a:t>
            </a:r>
            <a:r>
              <a:rPr lang="en-US" altLang="ko-KR" sz="1400" b="1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26511" y="3321934"/>
            <a:ext cx="6018835" cy="2951544"/>
          </a:xfrm>
          <a:prstGeom prst="roundRect">
            <a:avLst>
              <a:gd name="adj" fmla="val 2549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777806"/>
            <a:ext cx="1867890" cy="137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26" y="4777806"/>
            <a:ext cx="1613290" cy="120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72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241161" y="410334"/>
            <a:ext cx="2541080" cy="7615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1161" y="41794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개발 내용 및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미구현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사항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09468" y="2004662"/>
            <a:ext cx="6426432" cy="363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r>
              <a:rPr lang="en-US" altLang="ko-KR" sz="2400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USB Device Virtualization</a:t>
            </a:r>
          </a:p>
          <a:p>
            <a:pPr marL="342900" indent="-342900" algn="l">
              <a:buAutoNum type="arabicPeriod"/>
            </a:pPr>
            <a:endParaRPr lang="en-US" altLang="ko-KR" sz="2400" dirty="0">
              <a:solidFill>
                <a:srgbClr val="7F7F7F"/>
              </a:solidFill>
              <a:latin typeface="나눔고딕 ExtraBold"/>
              <a:ea typeface="나눔고딕 ExtraBold"/>
              <a:cs typeface="나눔고딕 ExtraBold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Input Device Sharing (PC </a:t>
            </a:r>
            <a:r>
              <a:rPr lang="en-US" altLang="ko-KR" sz="2400" dirty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-</a:t>
            </a:r>
            <a:r>
              <a:rPr lang="en-US" altLang="ko-KR" sz="2400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 PC)</a:t>
            </a:r>
          </a:p>
          <a:p>
            <a:pPr marL="342900" indent="-342900" algn="l">
              <a:buAutoNum type="arabicPeriod"/>
            </a:pPr>
            <a:endParaRPr lang="en-US" altLang="ko-KR" sz="2400" dirty="0">
              <a:solidFill>
                <a:srgbClr val="7F7F7F"/>
              </a:solidFill>
              <a:latin typeface="나눔고딕 ExtraBold"/>
              <a:ea typeface="나눔고딕 ExtraBold"/>
              <a:cs typeface="나눔고딕 ExtraBold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Input Device Sharing (PC </a:t>
            </a:r>
            <a:r>
              <a:rPr lang="en-US" altLang="ko-KR" sz="2400" dirty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-</a:t>
            </a:r>
            <a:r>
              <a:rPr lang="en-US" altLang="ko-KR" sz="2400" dirty="0" smtClean="0">
                <a:solidFill>
                  <a:srgbClr val="7F7F7F"/>
                </a:solidFill>
                <a:latin typeface="나눔고딕 ExtraBold"/>
                <a:ea typeface="나눔고딕 ExtraBold"/>
                <a:cs typeface="나눔고딕 ExtraBold"/>
              </a:rPr>
              <a:t> Android)</a:t>
            </a:r>
          </a:p>
          <a:p>
            <a:pPr marL="342900" indent="-342900" algn="l">
              <a:buAutoNum type="arabicPeriod"/>
            </a:pPr>
            <a:endParaRPr lang="en-US" altLang="ko-KR" sz="2400" dirty="0">
              <a:solidFill>
                <a:srgbClr val="7F7F7F"/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0933" y="1136385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72197"/>
            <a:ext cx="1800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21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685</Words>
  <Application>Microsoft Office PowerPoint</Application>
  <PresentationFormat>화면 슬라이드 쇼(4:3)</PresentationFormat>
  <Paragraphs>145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굴림</vt:lpstr>
      <vt:lpstr>Arial</vt:lpstr>
      <vt:lpstr>나눔고딕 ExtraBold</vt:lpstr>
      <vt:lpstr>나눔고딕</vt:lpstr>
      <vt:lpstr>휴먼모음T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vasipo099@naver.com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gulji chung</dc:creator>
  <cp:lastModifiedBy>Jake</cp:lastModifiedBy>
  <cp:revision>73</cp:revision>
  <dcterms:created xsi:type="dcterms:W3CDTF">2013-02-11T14:35:12Z</dcterms:created>
  <dcterms:modified xsi:type="dcterms:W3CDTF">2013-08-29T07:52:49Z</dcterms:modified>
</cp:coreProperties>
</file>